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1" r:id="rId11"/>
    <p:sldId id="270" r:id="rId12"/>
    <p:sldId id="263" r:id="rId13"/>
    <p:sldId id="267" r:id="rId14"/>
    <p:sldId id="268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840" autoAdjust="0"/>
  </p:normalViewPr>
  <p:slideViewPr>
    <p:cSldViewPr>
      <p:cViewPr>
        <p:scale>
          <a:sx n="100" d="100"/>
          <a:sy n="100" d="100"/>
        </p:scale>
        <p:origin x="-504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/>
                </a:solidFill>
              </a:rPr>
              <a:t>Проект «Выходные с пользой»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dirty="0" smtClean="0"/>
              <a:t>(разработан социальным педагогом МК ДОУ «Детский сад </a:t>
            </a:r>
            <a:r>
              <a:rPr lang="ru-RU" sz="1800" dirty="0" err="1" smtClean="0"/>
              <a:t>г.Фатеж</a:t>
            </a:r>
            <a:r>
              <a:rPr lang="ru-RU" sz="1800" dirty="0" smtClean="0"/>
              <a:t> «Золотой ключик» </a:t>
            </a:r>
            <a:r>
              <a:rPr lang="ru-RU" sz="1800" dirty="0" err="1" smtClean="0"/>
              <a:t>Ширковой</a:t>
            </a:r>
            <a:r>
              <a:rPr lang="ru-RU" sz="1800" dirty="0" smtClean="0"/>
              <a:t> О.А.)</a:t>
            </a:r>
            <a:endParaRPr lang="ru-RU" sz="1800" dirty="0"/>
          </a:p>
        </p:txBody>
      </p:sp>
      <p:pic>
        <p:nvPicPr>
          <p:cNvPr id="4" name="Содержимое 3" descr="http://savepic.ru/120012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51920" y="1772816"/>
            <a:ext cx="4504556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распечатать\20170826_161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963" y="2474324"/>
            <a:ext cx="4571365" cy="3312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беседы с родителями и консультация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3676" y="1238710"/>
            <a:ext cx="495664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ответы детей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ввв\Documents\My Bluetooth\20180212_1059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6528"/>
            <a:ext cx="5904656" cy="423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Родители ходят с детьми в театр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 descr="C:\Users\ввв\Desktop\фотоотчет проекта\распечатать\Курский драматический театр 09.01.2018г. (2)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06849" cy="48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вв\Desktop\фотоотчет проекта\распечатать\Курский драматический театр 09.01.2018г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384376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игровые и развивающие центры</a:t>
            </a:r>
            <a:endParaRPr lang="ru-RU" dirty="0"/>
          </a:p>
        </p:txBody>
      </p:sp>
      <p:pic>
        <p:nvPicPr>
          <p:cNvPr id="4" name="Рисунок 3" descr="C:\Users\ввв\Desktop\фотоотчет проекта\распечатать\image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036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вв\Desktop\фотоотчет проекта\распечатать\image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4"/>
            <a:ext cx="3384376" cy="46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зоопарк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 descr="C:\Users\ввв\Desktop\фотоотчет проекта\1479112152__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8970"/>
            <a:ext cx="3489325" cy="262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вв\Desktop\фотоотчет проекта\V-zooparke-Rostova-na-Donu-po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8970"/>
            <a:ext cx="3683000" cy="262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ввв\Desktop\14652234971015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8980"/>
            <a:ext cx="5256584" cy="28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рисуют и играют дома</a:t>
            </a:r>
            <a:endParaRPr lang="ru-RU" dirty="0"/>
          </a:p>
        </p:txBody>
      </p:sp>
      <p:pic>
        <p:nvPicPr>
          <p:cNvPr id="5" name="Рисунок 4" descr="C:\Users\ввв\Desktop\фотоотчет проекта\распечатать\image 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73630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спечатать\IMG_20180122_193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55" y="1340768"/>
            <a:ext cx="2985801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ввв\Desktop\20180609_201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5023" y="2941679"/>
            <a:ext cx="3816423" cy="27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«Выходные с пользой»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050" name="Picture 2" descr="C:\Users\ввв\Documents\My Bluetooth\20180606_0900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" y="1196752"/>
            <a:ext cx="7302491" cy="52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вв\Desktop\IMG_20180531_2004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920880" cy="51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проекта: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укрепление и сохранение психического и физического здоровья детей младшего дошкольного возраста</a:t>
            </a:r>
            <a:endParaRPr lang="ru-RU" dirty="0"/>
          </a:p>
        </p:txBody>
      </p:sp>
      <p:pic>
        <p:nvPicPr>
          <p:cNvPr id="1026" name="Picture 2" descr="http://ul-afisha.ru/wp-content/uploads/events-manager/events/event-2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066756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 проекта: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заинтересовать родителей, показать важность данного вопроса;</a:t>
            </a:r>
          </a:p>
          <a:p>
            <a:r>
              <a:rPr lang="ru-RU" dirty="0" smtClean="0"/>
              <a:t>- проконсультировать родителей о практических навыках сохранения и укрепления здоровья детей;</a:t>
            </a:r>
          </a:p>
          <a:p>
            <a:r>
              <a:rPr lang="ru-RU" dirty="0" smtClean="0"/>
              <a:t>- подобрать консультационный и дидактический материалы (картотека игр дома);</a:t>
            </a:r>
          </a:p>
          <a:p>
            <a:r>
              <a:rPr lang="ru-RU" dirty="0" smtClean="0"/>
              <a:t>- организовать работу с родителями по планированию и проведению выходного дня с пользой для физического и психического здоровья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дети среднего дошкольного возраста (группа №7), родители, педагоги ДОУ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ввв\Desktop\20180606_090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7888" y="1698577"/>
            <a:ext cx="544522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 «Выходные с пользой»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краткосрочный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- доступность материала для детей старшего дошкольного возраста;</a:t>
            </a:r>
          </a:p>
          <a:p>
            <a:pPr algn="ctr"/>
            <a:r>
              <a:rPr lang="ru-RU" dirty="0" smtClean="0"/>
              <a:t>- максимальная включенность родителей;</a:t>
            </a:r>
          </a:p>
          <a:p>
            <a:pPr algn="ctr"/>
            <a:r>
              <a:rPr lang="ru-RU" dirty="0" smtClean="0"/>
              <a:t>- интеграция совместной деятельности детей и родителей дома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Особенности проекта: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с детьми включает в себя следующее: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mg1.liveinternet.ru/images/attach/c/6/93/726/93726247_x_ba75fdc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9864" y="1600200"/>
            <a:ext cx="704227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86633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беседы с детьми (прогулки в парк, зоопарк, лес, цирк, музей; правила поведения в общественных местах и на природе)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чтение художественной литературы (про лес, про диких и домашних животных, кого можно встретить в зоопарке и т.п.)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рассматривание картинок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рисование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разучивание подвижной игры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-разучивание простого комплекса утренней гимнастики (для того, чтобы дети дома научили своих родителей и вместе выполняли)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1763">
            <a:off x="277993" y="3211610"/>
            <a:ext cx="3070505" cy="2833953"/>
          </a:xfrm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5" name="Рисунок 4" descr="C:\Users\ввв\Desktop\фотоотчет проекта\просмотр мультфильм\20171128_1126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8235" y="3112565"/>
            <a:ext cx="3096344" cy="214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вв\Desktop\фотоотчет проекта\просмотр мультфильм\20171128_1126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7384">
            <a:off x="5552841" y="3512092"/>
            <a:ext cx="3235986" cy="235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346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Ожидаемые результаты: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000" b="1" dirty="0" smtClean="0"/>
              <a:t>формирование устойчивого интереса у родителей к проблеме сохранения и укрепления физического и психического здоровья детей</a:t>
            </a:r>
            <a:br>
              <a:rPr lang="ru-RU" sz="2000" b="1" dirty="0" smtClean="0"/>
            </a:br>
            <a:r>
              <a:rPr lang="ru-RU" sz="2000" b="1" dirty="0" smtClean="0"/>
              <a:t>- создание новых форм проведения выходного дня</a:t>
            </a:r>
            <a:br>
              <a:rPr lang="ru-RU" sz="2000" b="1" dirty="0" smtClean="0"/>
            </a:br>
            <a:r>
              <a:rPr lang="ru-RU" sz="2000" b="1" dirty="0" smtClean="0"/>
              <a:t>- приобретение родителями опыта двигательного взаимодействия с детьми, элементарных умений в организации двигательно-игровой деятельности с ребенком дома</a:t>
            </a:r>
            <a:br>
              <a:rPr lang="ru-RU" sz="2000" b="1" dirty="0" smtClean="0"/>
            </a:br>
            <a:r>
              <a:rPr lang="ru-RU" sz="2000" b="1" dirty="0" smtClean="0"/>
              <a:t>- устойчивое желание у родителей уделять своему ребенку больше внимания;</a:t>
            </a:r>
            <a:br>
              <a:rPr lang="ru-RU" sz="2000" b="1" dirty="0" smtClean="0"/>
            </a:br>
            <a:r>
              <a:rPr lang="ru-RU" sz="2000" b="1" dirty="0" smtClean="0"/>
              <a:t>- активное участие родителей в реализации проекта позволяет осуществить преемственность между детским садом и семьей по укрепление и сохранению психического и физического здоровья детей.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800" b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 flipV="1">
            <a:off x="3275856" y="6473952"/>
            <a:ext cx="4648944" cy="513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обычно проводят дети выходные?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tishina.net/uploads/posts/2011-09/1314948917_vse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556792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631</TotalTime>
  <Words>187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Проект «Выходные с пользой»  (разработан социальным педагогом МК ДОУ «Детский сад г.Фатеж «Золотой ключик» Ширковой О.А.)</vt:lpstr>
      <vt:lpstr>Цель проекта:  </vt:lpstr>
      <vt:lpstr>Задачи проекта:</vt:lpstr>
      <vt:lpstr>Участники проекта:  дети среднего дошкольного возраста (группа №7), родители, педагоги ДОУ</vt:lpstr>
      <vt:lpstr>Проект «Выходные с пользой»</vt:lpstr>
      <vt:lpstr>Работа с детьми включает в себя следующее:</vt:lpstr>
      <vt:lpstr>- беседы с детьми (прогулки в парк, зоопарк, лес, цирк, музей; правила поведения в общественных местах и на природе) - чтение художественной литературы (про лес, про диких и домашних животных, кого можно встретить в зоопарке и т.п.) - рассматривание картинок - рисование - разучивание подвижной игры -разучивание простого комплекса утренней гимнастики (для того, чтобы дети дома научили своих родителей и вместе выполняли) </vt:lpstr>
      <vt:lpstr>Ожидаемые результаты: - формирование устойчивого интереса у родителей к проблеме сохранения и укрепления физического и психического здоровья детей - создание новых форм проведения выходного дня - приобретение родителями опыта двигательного взаимодействия с детьми, элементарных умений в организации двигательно-игровой деятельности с ребенком дома - устойчивое желание у родителей уделять своему ребенку больше внимания; - активное участие родителей в реализации проекта позволяет осуществить преемственность между детским садом и семьей по укрепление и сохранению психического и физического здоровья детей.   </vt:lpstr>
      <vt:lpstr>Как обычно проводят дети выходные?</vt:lpstr>
      <vt:lpstr>«Выходные с пользой» беседы с родителями и консультация</vt:lpstr>
      <vt:lpstr>«Выходные с пользой» ответы детей</vt:lpstr>
      <vt:lpstr>«Выходные с пользой» Родители ходят с детьми в театр</vt:lpstr>
      <vt:lpstr>«Выходные с пользой» в игровые и развивающие центры</vt:lpstr>
      <vt:lpstr>  «Выходные с пользой» в зоопарк </vt:lpstr>
      <vt:lpstr>«Выходные с пользой» рисуют и играют дома</vt:lpstr>
      <vt:lpstr>«Выходные с пользой» 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48</cp:revision>
  <dcterms:created xsi:type="dcterms:W3CDTF">2014-09-28T10:01:25Z</dcterms:created>
  <dcterms:modified xsi:type="dcterms:W3CDTF">2018-07-09T07:52:15Z</dcterms:modified>
</cp:coreProperties>
</file>