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752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«Мячи бывают разные»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инструктор по физической культуре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Клименко</a:t>
            </a:r>
            <a:r>
              <a:rPr lang="ru-RU" dirty="0" smtClean="0">
                <a:solidFill>
                  <a:schemeClr val="tx1"/>
                </a:solidFill>
              </a:rPr>
              <a:t> О.В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поло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изо 2018\сценарии досугов\сцен.подг.гр\др. мячи\водное пол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875" y="1941512"/>
            <a:ext cx="6572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Крокет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физо 2018\сценарии досугов\сцен.подг.гр\др. мячи\крок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516" y="1600200"/>
            <a:ext cx="68109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Крикет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изо 2018\сценарии досугов\сцен.подг.гр\др. мячи\крик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629399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Гандбол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изо 2018\сценарии досугов\сцен.подг.гр\др. мячи\гандбо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875" y="1941512"/>
            <a:ext cx="6572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Регби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физо 2018\сценарии досугов\сцен.подг.гр\др. мячи\регб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95" y="1600200"/>
            <a:ext cx="731500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Пушбол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физо 2018\сценарии досугов\сцен.подг.гр\др. мячи\пушбол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657600" cy="4572000"/>
          </a:xfrm>
          <a:prstGeom prst="rect">
            <a:avLst/>
          </a:prstGeom>
          <a:noFill/>
        </p:spPr>
      </p:pic>
      <p:pic>
        <p:nvPicPr>
          <p:cNvPr id="13315" name="Picture 3" descr="C:\Users\User\Desktop\физо 2018\сценарии досугов\сцен.подг.гр\др. мячи\пушбол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70375" y="1981200"/>
            <a:ext cx="3657600" cy="38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40138r-768x7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3018" y="1600200"/>
            <a:ext cx="4755964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Мячи: Баскетбольный, волейбольный, футбольный, для большого тенниса, для пинг-понга.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изо 2018\сценарии досугов\сцен.подг.гр\картинки виды спорта с мячом\Баскетбо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1704975" cy="2047875"/>
          </a:xfrm>
          <a:prstGeom prst="rect">
            <a:avLst/>
          </a:prstGeom>
          <a:noFill/>
        </p:spPr>
      </p:pic>
      <p:pic>
        <p:nvPicPr>
          <p:cNvPr id="1027" name="Picture 3" descr="C:\Users\User\Desktop\физо 2018\сценарии досугов\сцен.подг.гр\картинки виды спорта с мячом\Большой тенни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133600"/>
            <a:ext cx="2362200" cy="1572362"/>
          </a:xfrm>
          <a:prstGeom prst="rect">
            <a:avLst/>
          </a:prstGeom>
          <a:noFill/>
        </p:spPr>
      </p:pic>
      <p:pic>
        <p:nvPicPr>
          <p:cNvPr id="1028" name="Picture 4" descr="C:\Users\User\Desktop\физо 2018\сценарии досугов\сцен.подг.гр\картинки виды спорта с мячом\Воллей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343400"/>
            <a:ext cx="2009775" cy="2009775"/>
          </a:xfrm>
          <a:prstGeom prst="rect">
            <a:avLst/>
          </a:prstGeom>
          <a:noFill/>
        </p:spPr>
      </p:pic>
      <p:pic>
        <p:nvPicPr>
          <p:cNvPr id="1030" name="Picture 6" descr="C:\Users\User\Desktop\физо 2018\сценарии досугов\сцен.подг.гр\картинки виды спорта с мячом\Футб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91000"/>
            <a:ext cx="2129198" cy="208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спорта с мячом.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Бильярд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физо 2018\сценарии досугов\сцен.подг.гр\др. мячи\Бильяр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752600"/>
            <a:ext cx="7239000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37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4914" y="1718355"/>
            <a:ext cx="7032171" cy="463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Боулинг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изо 2018\сценарии досугов\сцен.подг.гр\др. мячи\Боулинг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с мячом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изо 2018\сценарии досугов\сцен.подг.гр\др. мячи\гимнасти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6476999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Хоккей с мячом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изо 2018\сценарии досугов\сцен.подг.гр\др. мячи\хоккей с мяч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828800"/>
            <a:ext cx="62484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Гольф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изо 2018\сценарии досугов\сцен.подг.гр\др. мячи\гольф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1812925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Бейсбол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изо 2018\сценарии досугов\сцен.подг.гр\др. мячи\бейсбо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5486400" cy="38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55</Words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на тему  «Мячи бывают разные» для детей подготовительной группы</vt:lpstr>
      <vt:lpstr>Мячи: Баскетбольный, волейбольный, футбольный, для большого тенниса, для пинг-понга.</vt:lpstr>
      <vt:lpstr>Виды спорта с мячом. Бильярд </vt:lpstr>
      <vt:lpstr>Настольный теннис</vt:lpstr>
      <vt:lpstr>Боулинг</vt:lpstr>
      <vt:lpstr>Гимнастика с мячом</vt:lpstr>
      <vt:lpstr>Хоккей с мячом</vt:lpstr>
      <vt:lpstr>Гольф</vt:lpstr>
      <vt:lpstr>Бейсбол</vt:lpstr>
      <vt:lpstr>Водное поло</vt:lpstr>
      <vt:lpstr>Крокет</vt:lpstr>
      <vt:lpstr>Крикет</vt:lpstr>
      <vt:lpstr>Гандбол</vt:lpstr>
      <vt:lpstr>Регби</vt:lpstr>
      <vt:lpstr>Пушбол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«Мячи бывают разные»</dc:title>
  <dc:creator>User</dc:creator>
  <cp:lastModifiedBy>User</cp:lastModifiedBy>
  <cp:revision>8</cp:revision>
  <dcterms:created xsi:type="dcterms:W3CDTF">2017-10-21T09:20:40Z</dcterms:created>
  <dcterms:modified xsi:type="dcterms:W3CDTF">2017-11-06T13:56:31Z</dcterms:modified>
</cp:coreProperties>
</file>