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6172200" cy="2057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solidFill>
                  <a:schemeClr val="tx1"/>
                </a:solidFill>
              </a:rPr>
              <a:t>Правильное </a:t>
            </a:r>
            <a:r>
              <a:rPr lang="ru-RU" sz="2000" dirty="0" smtClean="0">
                <a:solidFill>
                  <a:schemeClr val="tx1"/>
                </a:solidFill>
              </a:rPr>
              <a:t>дыхание как основная составляющая развития речи дошкольников»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Подготовил: инструктор по физической культуре </a:t>
            </a:r>
            <a:r>
              <a:rPr lang="ru-RU" dirty="0" err="1" smtClean="0">
                <a:solidFill>
                  <a:schemeClr val="tx1"/>
                </a:solidFill>
              </a:rPr>
              <a:t>Клименко</a:t>
            </a:r>
            <a:r>
              <a:rPr lang="ru-RU" dirty="0" smtClean="0">
                <a:solidFill>
                  <a:schemeClr val="tx1"/>
                </a:solidFill>
              </a:rPr>
              <a:t> О.В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5715000" cy="3581400"/>
          </a:xfrm>
        </p:spPr>
      </p:pic>
      <p:pic>
        <p:nvPicPr>
          <p:cNvPr id="9218" name="Picture 2" descr="C:\Users\User\Desktop\фото для презент\DSC07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005262"/>
            <a:ext cx="5070866" cy="28527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762978" cy="3241675"/>
          </a:xfrm>
        </p:spPr>
      </p:pic>
      <p:pic>
        <p:nvPicPr>
          <p:cNvPr id="10242" name="Picture 2" descr="C:\Users\User\Desktop\фото для презент\DSC07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29000"/>
            <a:ext cx="5477212" cy="3081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950178" cy="3394075"/>
          </a:xfrm>
        </p:spPr>
      </p:pic>
      <p:pic>
        <p:nvPicPr>
          <p:cNvPr id="11266" name="Picture 2" descr="C:\Users\User\Desktop\фото для презент\DSC07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48062"/>
            <a:ext cx="5883559" cy="3309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5791200" cy="3257550"/>
          </a:xfrm>
        </p:spPr>
      </p:pic>
      <p:pic>
        <p:nvPicPr>
          <p:cNvPr id="12290" name="Picture 2" descr="C:\Users\User\Desktop\фото для презент\DSC07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5341763" cy="30051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356578" cy="3546475"/>
          </a:xfrm>
        </p:spPr>
      </p:pic>
      <p:pic>
        <p:nvPicPr>
          <p:cNvPr id="13314" name="Picture 2" descr="C:\Users\User\Desktop\фото для презент\DSC07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33800"/>
            <a:ext cx="5016500" cy="28209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то для презент\DSC0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971800"/>
            <a:ext cx="5092700" cy="3582987"/>
          </a:xfrm>
          <a:prstGeom prst="rect">
            <a:avLst/>
          </a:prstGeom>
          <a:noFill/>
        </p:spPr>
      </p:pic>
      <p:pic>
        <p:nvPicPr>
          <p:cNvPr id="4" name="Содержимое 3" descr="DSC0398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5016137" cy="36576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то для презент\DSC04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5016500" cy="3657600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для презент\DSC04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5016500" cy="3657600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для презент\DSC044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352800"/>
            <a:ext cx="5016137" cy="3202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фото для презент\DSC05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4343400" cy="3200400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для презент\DSC06616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0088" y="2667000"/>
            <a:ext cx="4814711" cy="3470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9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10200" cy="4200525"/>
          </a:xfrm>
        </p:spPr>
      </p:pic>
      <p:pic>
        <p:nvPicPr>
          <p:cNvPr id="4098" name="Picture 2" descr="C:\Users\User\Desktop\фото для презент\DSC06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276600"/>
            <a:ext cx="5257168" cy="3309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8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86400" cy="4200525"/>
          </a:xfrm>
        </p:spPr>
      </p:pic>
      <p:pic>
        <p:nvPicPr>
          <p:cNvPr id="5122" name="Picture 2" descr="C:\Users\User\Desktop\фото для презент\DSC06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4799968" cy="3081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68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5706533" cy="3971925"/>
          </a:xfrm>
        </p:spPr>
      </p:pic>
      <p:pic>
        <p:nvPicPr>
          <p:cNvPr id="6146" name="Picture 2" descr="C:\Users\User\Desktop\фото для презент\DSC06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0"/>
            <a:ext cx="5070866" cy="28527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4724400" cy="4200525"/>
          </a:xfrm>
        </p:spPr>
      </p:pic>
      <p:pic>
        <p:nvPicPr>
          <p:cNvPr id="7170" name="Picture 2" descr="C:\Users\User\Desktop\фото для презент\DSC07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81400"/>
            <a:ext cx="4927022" cy="3081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7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221111" cy="3622675"/>
          </a:xfrm>
        </p:spPr>
      </p:pic>
      <p:pic>
        <p:nvPicPr>
          <p:cNvPr id="8194" name="Picture 2" descr="C:\Users\User\Desktop\фото для презент\DSC07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733800"/>
            <a:ext cx="5206315" cy="2928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12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на тему:  «Правильное дыхание как основная составляющая развития речи дошкольников»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«Правильное дыхание как основная составляющая развития речи дошкольников» </dc:title>
  <dc:creator>User</dc:creator>
  <cp:lastModifiedBy>User</cp:lastModifiedBy>
  <cp:revision>4</cp:revision>
  <dcterms:created xsi:type="dcterms:W3CDTF">2020-01-20T17:35:26Z</dcterms:created>
  <dcterms:modified xsi:type="dcterms:W3CDTF">2020-01-20T18:06:30Z</dcterms:modified>
</cp:coreProperties>
</file>