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4" r:id="rId3"/>
    <p:sldId id="265" r:id="rId4"/>
    <p:sldId id="269" r:id="rId5"/>
    <p:sldId id="272" r:id="rId6"/>
    <p:sldId id="267" r:id="rId7"/>
    <p:sldId id="270" r:id="rId8"/>
    <p:sldId id="268" r:id="rId9"/>
    <p:sldId id="271" r:id="rId10"/>
    <p:sldId id="274" r:id="rId11"/>
    <p:sldId id="275" r:id="rId12"/>
    <p:sldId id="276" r:id="rId13"/>
    <p:sldId id="277" r:id="rId14"/>
    <p:sldId id="278" r:id="rId15"/>
    <p:sldId id="279" r:id="rId16"/>
    <p:sldId id="282" r:id="rId17"/>
    <p:sldId id="298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7" r:id="rId31"/>
    <p:sldId id="299" r:id="rId32"/>
    <p:sldId id="30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6" autoAdjust="0"/>
    <p:restoredTop sz="86384" autoAdjust="0"/>
  </p:normalViewPr>
  <p:slideViewPr>
    <p:cSldViewPr>
      <p:cViewPr>
        <p:scale>
          <a:sx n="73" d="100"/>
          <a:sy n="73" d="100"/>
        </p:scale>
        <p:origin x="-2112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B25F0D-FBD6-4DFF-B181-4AAD70B7347F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2F74FC-2AAF-43FF-9B39-DE4554A04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50" y="15375"/>
            <a:ext cx="9147380" cy="685800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 rot="20861523">
            <a:off x="247395" y="736304"/>
            <a:ext cx="8645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 Футбола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7039" y="3723385"/>
            <a:ext cx="923469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			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Подготовила Борзенкова Н.В.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		воспитатель первой категории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			МКДОУ «Детский сад г.Фатежа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«Золотой ключик»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5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993" y="213285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Футболисты много двигаются, поэтому носят удобные футболки и трусы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368896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Бутсы обеспечивают ногам хорошую опору, чтобы игрок не поскользнулся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5148775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Сзади на футболке написаны фамилия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номера игроков, чтобы легче узнать их на поле</a:t>
            </a:r>
          </a:p>
        </p:txBody>
      </p:sp>
      <p:pic>
        <p:nvPicPr>
          <p:cNvPr id="3076" name="Picture 4" descr="C:\Users\kasht\Desktop\тв гр Физ\2016-11-01-13-32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72941"/>
            <a:ext cx="2709567" cy="28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7" y="515719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Спереди на футболке  -эмблема спортивного клуба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Users\kasht\Desktop\тв гр Физ\форм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39" y="1268760"/>
            <a:ext cx="3654325" cy="345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одеты игроки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kasht\Desktop\тв гр Физ\бутс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3280"/>
            <a:ext cx="2771800" cy="14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sht\Desktop\тв гр Физ\вратарь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98" y="0"/>
            <a:ext cx="3749402" cy="37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8523" y="374940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Вратарю нужна особая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  специальными защитными накладками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kasht\Desktop\тв гр Физ\вратарь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9928" cy="64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96" y="6443425"/>
            <a:ext cx="451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ногах под гетрами – защитные щитки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06896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мягких перчатках вратарю легче ловить и удерживать мяч</a:t>
            </a:r>
          </a:p>
        </p:txBody>
      </p:sp>
      <p:pic>
        <p:nvPicPr>
          <p:cNvPr id="4102" name="Picture 6" descr="C:\Users\kasht\Desktop\тв гр Физ\щитк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43" y="493841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104" y="6164489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каждой команде есть капитан. У него на рукаве капитанская повязка</a:t>
            </a:r>
          </a:p>
        </p:txBody>
      </p:sp>
      <p:pic>
        <p:nvPicPr>
          <p:cNvPr id="5122" name="Picture 2" descr="C:\Users\kasht\Desktop\тв гр Физ\капи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66"/>
            <a:ext cx="9144000" cy="60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ht\Desktop\тв гр Физ\2016-11-01-14-03-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83" y="-14532"/>
            <a:ext cx="273367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sht\Desktop\тв гр Физ\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1" y="3087439"/>
            <a:ext cx="16573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sht\Desktop\тв гр Физ\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15430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sht\Desktop\тв гр Физ\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01966"/>
            <a:ext cx="18288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3250357"/>
            <a:ext cx="27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Желтая каточка  - предупреждение.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4290833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Красная карточка – за грубое нарушение правил игрок покидает поле.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0760" y="8682"/>
            <a:ext cx="2893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Судья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определяет, насколько серьезным было нарушение правил игры, и в зависимости от этого назначает свободный удар или показывает игроку желтую или красную карточку.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437112"/>
            <a:ext cx="2841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помощью свистка и определенных жестов судья объявляет свои решения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14532"/>
            <a:ext cx="33478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есть свои правила.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их выполнением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следит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судья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Узнать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 легко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судьи обычно черная.</a:t>
            </a:r>
          </a:p>
        </p:txBody>
      </p:sp>
    </p:spTree>
    <p:extLst>
      <p:ext uri="{BB962C8B-B14F-4D97-AF65-F5344CB8AC3E}">
        <p14:creationId xmlns:p14="http://schemas.microsoft.com/office/powerpoint/2010/main" val="13503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5812" y="620688"/>
            <a:ext cx="3762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Желтую карточку показывают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за: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повторное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правил;</a:t>
            </a:r>
          </a:p>
          <a:p>
            <a:pPr marL="285750" indent="-285750" algn="ctr"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намеренную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затяжку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времени;</a:t>
            </a:r>
          </a:p>
          <a:p>
            <a:pPr marL="285750" indent="-285750" algn="ctr"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пререкания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судьей.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503" y="4147400"/>
            <a:ext cx="4404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Красную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карточку показывают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за:</a:t>
            </a: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умышленный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удар ногой или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рукой;</a:t>
            </a:r>
          </a:p>
          <a:p>
            <a:pPr marL="285750" indent="-285750" algn="ctr"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неспортивное поведение;</a:t>
            </a:r>
          </a:p>
          <a:p>
            <a:pPr marL="285750" indent="-285750" algn="ctr">
              <a:buFontTx/>
              <a:buChar char="-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намеренный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срыв атаки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противника.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kasht\Desktop\тв гр Физ\крас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381375"/>
            <a:ext cx="476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asht\Desktop\тв гр Физ\желт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7"/>
            <a:ext cx="4586411" cy="33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sht\Desktop\тв гр Физ\карт2\1325-1453988016-4515-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4960"/>
            <a:ext cx="4644008" cy="258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sht\Desktop\тв гр Физ\карт2\930994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274961"/>
            <a:ext cx="4499992" cy="258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sht\Desktop\тв гр Физ\карт2\fut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" y="620687"/>
            <a:ext cx="9135682" cy="365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064" y="15050"/>
            <a:ext cx="882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Чему учат в футбольной школе…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2105" y="6031734"/>
            <a:ext cx="917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Профессиональные футболисты, играющие особенно хорошо и забивающие много голов, являются звездами команды.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kasht\Desktop\тв гр Физ\карт2\5tx3qi9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5" y="908720"/>
            <a:ext cx="9136585" cy="51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663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Кто такие звезды футбола…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354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ht\Desktop\тв гр Физ\карт2\ку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912158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90872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Лучшие команды каждой страны играют друг против друга на международных соревнованиях. Выигравшая команда получает кубок.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-4275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Какие кубки можно выиграть…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ht\Desktop\тв гр Физ\картинки\2016-11-01-13-58-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3"/>
            <a:ext cx="9036496" cy="68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3989" y="923330"/>
            <a:ext cx="67720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Чемпионат мира по футболу проводится раз в 4 года.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Здесь встречаются 32 лучшие команды со всей планеты.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2022 году чемпионат будет проходить в Катаре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Ближнем Востоке в Северном полушарии.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1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ht\Desktop\тв гр Физ\photo_35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86" y="-3013"/>
            <a:ext cx="9202571" cy="68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825147">
            <a:off x="1996676" y="1303835"/>
            <a:ext cx="5187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Правила игры</a:t>
            </a:r>
          </a:p>
        </p:txBody>
      </p:sp>
    </p:spTree>
    <p:extLst>
      <p:ext uri="{BB962C8B-B14F-4D97-AF65-F5344CB8AC3E}">
        <p14:creationId xmlns:p14="http://schemas.microsoft.com/office/powerpoint/2010/main" val="14328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16"/>
            <a:ext cx="5679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Разновидности футбола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33521"/>
            <a:ext cx="2625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ПЛЯЖНЫЙ ФУТБОЛ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грается на песке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asht\Desktop\тв гр Физ\карт2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24" y="0"/>
            <a:ext cx="896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МИНИ-ФУТБОЛ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зале на специальном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покрытии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kasht\Desktop\тв гр Физ\карт2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976"/>
            <a:ext cx="9144000" cy="62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99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ШОУБОЛ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играется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хоккейной коробке с искусственным покрытием</a:t>
            </a:r>
          </a:p>
        </p:txBody>
      </p:sp>
      <p:pic>
        <p:nvPicPr>
          <p:cNvPr id="7170" name="Picture 2" descr="C:\Users\kasht\Desktop\тв гр Физ\карт2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453"/>
            <a:ext cx="9184587" cy="623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23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074" y="0"/>
            <a:ext cx="91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ДВОРОВЫЙ ФУТБОЛ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любом покрытии на полях любого размера любым количеством людей</a:t>
            </a:r>
          </a:p>
        </p:txBody>
      </p:sp>
      <p:pic>
        <p:nvPicPr>
          <p:cNvPr id="8195" name="Picture 3" descr="C:\Users\kasht\Desktop\тв гр Физ\карт2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20294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72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66" y="260648"/>
            <a:ext cx="892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ФУТБОЛЬНЫЙ ФРИСТАЙЛ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исполнении всевозможных финтов и трюков</a:t>
            </a:r>
          </a:p>
        </p:txBody>
      </p:sp>
      <p:pic>
        <p:nvPicPr>
          <p:cNvPr id="9218" name="Picture 2" descr="C:\Users\kasht\Desktop\тв гр Физ\карт2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18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ТРЁХСТОРОННИЙ ФУТБОЛ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одном поле одновременно играют три команды</a:t>
            </a:r>
          </a:p>
        </p:txBody>
      </p:sp>
      <p:pic>
        <p:nvPicPr>
          <p:cNvPr id="10242" name="Picture 2" descr="C:\Users\kasht\Desktop\тв гр Физ\карт2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3" y="692696"/>
            <a:ext cx="9158893" cy="578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41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779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ФУТДАБЛБОЛ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стандартном поле двумя мячами одновременно</a:t>
            </a:r>
          </a:p>
        </p:txBody>
      </p:sp>
      <p:pic>
        <p:nvPicPr>
          <p:cNvPr id="11266" name="Picture 2" descr="C:\Users\kasht\Desktop\тв гр Физ\карт2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" y="773299"/>
            <a:ext cx="912170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49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ФУТБОЛ В ШАРАХ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больших надувных прозрачных сферах</a:t>
            </a:r>
          </a:p>
        </p:txBody>
      </p:sp>
      <p:pic>
        <p:nvPicPr>
          <p:cNvPr id="12290" name="Picture 2" descr="C:\Users\kasht\Desktop\тв гр Физ\карт2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646330"/>
            <a:ext cx="9156863" cy="62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21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6" y="72775"/>
            <a:ext cx="901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НАСТОЛЬНЫЙ ФУТБОЛ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kasht\Desktop\тв гр Физ\карт2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2" y="796274"/>
            <a:ext cx="9157912" cy="479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15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73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ФУТБОЛ НА БУМАГЕ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kasht\Desktop\тв гр Физ\карт2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61" y="1196752"/>
            <a:ext cx="917355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0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0"/>
            <a:ext cx="4392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Отдельная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футбольная игра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называется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— матч,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свою очередь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двух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таймов.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игре участвуют две команды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каждой от 7 до 11 человек.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asht\Desktop\тв гр Физ\Soccer-Field-by-Robert-Ing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762"/>
            <a:ext cx="9145016" cy="68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73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6128" y="188640"/>
            <a:ext cx="8260672" cy="12591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будущие чемпионы- футболисты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Умнички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ret\Desktop\ОЛЕ ОЛЕ ОЛЕ ОЛЕ\Прорша Егор Ег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8884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et\Desktop\Артемош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4784"/>
            <a:ext cx="4244280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80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t\Desktop\ОЛЕ ОЛЕ ОЛЕ ОЛЕ\Прош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08"/>
            <a:ext cx="3327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t\Desktop\ОЛЕ ОЛЕ ОЛЕ ОЛЕ\Прош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4901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6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sht\Desktop\тв гр Физ\пе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429" y="77028"/>
            <a:ext cx="10003901" cy="687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1097" y="5805264"/>
            <a:ext cx="644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Передавать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мяч можно только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ногами…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3" y="980728"/>
            <a:ext cx="9148397" cy="44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5827" y="57332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 или головой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063" y="6021288"/>
            <a:ext cx="916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Один человек в команде (вратарь) может играть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руками,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его основной задачей является защита ворот. </a:t>
            </a:r>
          </a:p>
        </p:txBody>
      </p:sp>
      <p:pic>
        <p:nvPicPr>
          <p:cNvPr id="3075" name="Picture 3" descr="C:\Users\kasht\Desktop\тв гр Физ\в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4" y="-1"/>
            <a:ext cx="9156193" cy="59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sht\Desktop\тв гр Физ\г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6"/>
            <a:ext cx="9144000" cy="60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мяч оказался в воротах – это гол и очко присуждается команде, забившей его.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asht\Desktop\тв гр Физ\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534" y="6180935"/>
            <a:ext cx="9162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Остальные игроки также имеют свои задачи и позиции на поле – защищать свои ворота, забивать голы противнику. </a:t>
            </a:r>
          </a:p>
        </p:txBody>
      </p:sp>
    </p:spTree>
    <p:extLst>
      <p:ext uri="{BB962C8B-B14F-4D97-AF65-F5344CB8AC3E}">
        <p14:creationId xmlns:p14="http://schemas.microsoft.com/office/powerpoint/2010/main" val="41969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1" y="5934502"/>
            <a:ext cx="9121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игры — забить мяч в ворота противника, сделать это как можно большее количество раз и постараться не допустить гола в свои ворота. Матч выигрывает команда, забившая большее количество голов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kasht\Desktop\тв гр Физ\иг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" y="0"/>
            <a:ext cx="9131085" cy="59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420</Words>
  <Application>Microsoft Office PowerPoint</Application>
  <PresentationFormat>Экран (4:3)</PresentationFormat>
  <Paragraphs>100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будущие чемпионы- футболисты «Умнички»</vt:lpstr>
      <vt:lpstr>Презентация PowerPoint</vt:lpstr>
    </vt:vector>
  </TitlesOfParts>
  <Company>влгафк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футбола</dc:title>
  <dc:creator>1</dc:creator>
  <cp:lastModifiedBy>ret</cp:lastModifiedBy>
  <cp:revision>49</cp:revision>
  <dcterms:created xsi:type="dcterms:W3CDTF">2015-06-18T10:01:21Z</dcterms:created>
  <dcterms:modified xsi:type="dcterms:W3CDTF">2020-12-04T08:44:10Z</dcterms:modified>
</cp:coreProperties>
</file>